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2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4EEC2-8188-5946-8047-9132106EE577}" type="datetimeFigureOut">
              <a:rPr lang="en-US" smtClean="0"/>
              <a:t>2/2/19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BAC75-F9A4-7547-B6F1-E00D45FF0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28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BAC75-F9A4-7547-B6F1-E00D45FF09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3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69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9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0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6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57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76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8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AFF26-7DB7-D543-B35E-40C10606EB9A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BC64B-499C-9442-91CA-AA3D3628D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85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0" y="185934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0" y="185934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  <a:p>
            <a:endParaRPr lang="en-US" dirty="0">
              <a:solidFill>
                <a:prstClr val="black"/>
              </a:solidFill>
              <a:latin typeface="AppleSystemUIFon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93333" y="5420499"/>
            <a:ext cx="8805334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B w="139700" h="38100" prst="angle"/>
            </a:sp3d>
          </a:bodyPr>
          <a:lstStyle/>
          <a:p>
            <a:pPr algn="ctr"/>
            <a:r>
              <a:rPr lang="en-US" sz="3000" dirty="0" smtClean="0">
                <a:ln w="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Cuidamos los costos de nuestros clientes</a:t>
            </a:r>
          </a:p>
          <a:p>
            <a:pPr algn="ctr"/>
            <a:r>
              <a:rPr lang="en-US" sz="3000" dirty="0" smtClean="0">
                <a:ln w="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garantizando la calidad y el tiempo de ejecución</a:t>
            </a:r>
            <a:endParaRPr lang="en-US" sz="3000" dirty="0">
              <a:ln w="0"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33400" dist="25400" dir="5400000" sx="1000" sy="1000" algn="ctr" rotWithShape="0">
                  <a:srgbClr val="6E747A">
                    <a:alpha val="46000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62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10733" y="5546004"/>
            <a:ext cx="97705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n w="0"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Acompañamos al cliente en el proceso desde el inicio, logrando que sus ideas se hagan realidad</a:t>
            </a:r>
            <a:endParaRPr lang="en-US" sz="3000" dirty="0">
              <a:ln w="0"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33400" dist="25400" dir="5400000" sx="1000" sy="1000" algn="ctr" rotWithShape="0">
                  <a:srgbClr val="6E747A">
                    <a:alpha val="46000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17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13715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98523" y="404168"/>
            <a:ext cx="701666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>
                <a:ln w="0">
                  <a:noFill/>
                </a:ln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40</a:t>
            </a:r>
            <a:r>
              <a:rPr lang="en-US" sz="3200" b="1" dirty="0">
                <a:ln w="0">
                  <a:noFill/>
                </a:ln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3200" dirty="0">
                <a:ln w="0">
                  <a:noFill/>
                </a:ln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años de trayectoria en la industria</a:t>
            </a:r>
            <a:endParaRPr lang="en-US" sz="3200" dirty="0">
              <a:ln w="0">
                <a:noFill/>
              </a:ln>
              <a:effectLst>
                <a:outerShdw blurRad="533400" dist="25400" dir="5400000" sx="1000" sy="1000" algn="ctr" rotWithShape="0">
                  <a:srgbClr val="6E747A">
                    <a:alpha val="46000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10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3715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20657" y="317837"/>
            <a:ext cx="7772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n w="0">
                  <a:noFill/>
                </a:ln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Elevamos día a día nuestras metas a la altura de la imaginación de nuestros clientes</a:t>
            </a:r>
            <a:endParaRPr lang="en-US" sz="3000" dirty="0">
              <a:ln w="0">
                <a:noFill/>
              </a:ln>
              <a:effectLst>
                <a:outerShdw blurRad="533400" dist="25400" dir="5400000" sx="1000" sy="1000" algn="ctr" rotWithShape="0">
                  <a:srgbClr val="6E747A">
                    <a:alpha val="46000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4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2596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67980" y="95935"/>
            <a:ext cx="8890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n w="0">
                  <a:noFill/>
                </a:ln>
                <a:effectLst>
                  <a:outerShdw blurRad="533400" dist="25400" dir="5400000" sx="1000" sy="1000" algn="ctr" rotWithShape="0">
                    <a:srgbClr val="6E747A">
                      <a:alpha val="46000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Nuestro equipo multidiciplinario permite al cliente estar respaldado en todos los aspectos del proyecto</a:t>
            </a:r>
            <a:endParaRPr lang="en-US" sz="3000" dirty="0">
              <a:ln w="0">
                <a:noFill/>
              </a:ln>
              <a:effectLst>
                <a:outerShdw blurRad="533400" dist="25400" dir="5400000" sx="1000" sy="1000" algn="ctr" rotWithShape="0">
                  <a:srgbClr val="6E747A">
                    <a:alpha val="46000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533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37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</TotalTime>
  <Words>69</Words>
  <Application>Microsoft Macintosh PowerPoint</Application>
  <PresentationFormat>Widescreen</PresentationFormat>
  <Paragraphs>25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AppleSystemUIFont</vt:lpstr>
      <vt:lpstr>Calibri</vt:lpstr>
      <vt:lpstr>Calibri Light</vt:lpstr>
      <vt:lpstr>Helvetica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Uriel Kugelmass</dc:creator>
  <cp:lastModifiedBy>Uriel Kugelmass</cp:lastModifiedBy>
  <cp:revision>7</cp:revision>
  <dcterms:created xsi:type="dcterms:W3CDTF">2019-01-21T20:22:42Z</dcterms:created>
  <dcterms:modified xsi:type="dcterms:W3CDTF">2019-02-02T16:19:16Z</dcterms:modified>
</cp:coreProperties>
</file>

<file path=docProps/thumbnail.jpeg>
</file>